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La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1st point: still now access to teamforge. in worst case could the school pay? Or what should we do?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Since this is the first week these hours are both last </a:t>
            </a:r>
            <a:r>
              <a:rPr lang="sv"/>
              <a:t>week's</a:t>
            </a:r>
            <a:r>
              <a:rPr lang="sv"/>
              <a:t> work and total for the entire project.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1st point: what happens if we don’t complete all requirements?</a:t>
            </a:r>
          </a:p>
          <a:p>
            <a:pPr lvl="0">
              <a:spcBef>
                <a:spcPts val="0"/>
              </a:spcBef>
              <a:buNone/>
            </a:pPr>
            <a:r>
              <a:rPr lang="sv"/>
              <a:t>2nd point: do they want to know what we spent time on, or is just a number fine?</a:t>
            </a:r>
          </a:p>
          <a:p>
            <a:pPr lvl="0">
              <a:spcBef>
                <a:spcPts val="0"/>
              </a:spcBef>
              <a:buNone/>
            </a:pPr>
            <a:r>
              <a:rPr lang="sv"/>
              <a:t>3rd point: for example: is time spent researching, doing tutorials and such supposed to count even if it’s not on the kanban board?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Group 1</a:t>
            </a:r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3537150" y="3924925"/>
            <a:ext cx="4852500" cy="506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INTERACTIVE JOINT KANBAN BOARD FOR ABB PORTS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6200" y="956100"/>
            <a:ext cx="3232352" cy="207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Previous Week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Worked on the </a:t>
            </a:r>
            <a:r>
              <a:rPr i="1" lang="sv"/>
              <a:t>Project Plan </a:t>
            </a:r>
            <a:r>
              <a:rPr lang="sv"/>
              <a:t>(Google Docs)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</a:pPr>
            <a:r>
              <a:rPr lang="sv" sz="1200"/>
              <a:t>Wrote the first draft of: </a:t>
            </a:r>
            <a:r>
              <a:rPr i="1" lang="sv" sz="1200"/>
              <a:t>High level description of the domain,</a:t>
            </a:r>
            <a:r>
              <a:rPr lang="sv" sz="1200"/>
              <a:t>  </a:t>
            </a:r>
            <a:r>
              <a:rPr i="1" lang="sv" sz="1200"/>
              <a:t>High level description of desired functionality,</a:t>
            </a:r>
            <a:r>
              <a:rPr lang="sv" sz="1200"/>
              <a:t> </a:t>
            </a:r>
            <a:r>
              <a:rPr i="1" lang="sv" sz="1200"/>
              <a:t>Description of existing systems, List additional functional and non functional tasks</a:t>
            </a:r>
            <a:br>
              <a:rPr i="1" lang="sv" sz="1200"/>
            </a:b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Access to TeamForge Software - in progress</a:t>
            </a:r>
            <a:br>
              <a:rPr lang="sv"/>
            </a:b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Created Use Case Diagram</a:t>
            </a:r>
            <a:br>
              <a:rPr lang="sv"/>
            </a:br>
          </a:p>
          <a:p>
            <a:pPr indent="-311150" lvl="0" marL="457200" rtl="0">
              <a:spcBef>
                <a:spcPts val="0"/>
              </a:spcBef>
            </a:pPr>
            <a:r>
              <a:rPr lang="sv"/>
              <a:t>Made plans for the week 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This Week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Continue working on the </a:t>
            </a:r>
            <a:r>
              <a:rPr i="1" lang="sv"/>
              <a:t>Project Plan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 sz="1200"/>
              <a:t>Write the first draft of: Introduction, </a:t>
            </a:r>
            <a:r>
              <a:rPr i="1" lang="sv" sz="1200"/>
              <a:t>Initial Project Backlog, Deliverables with deadlines and milestones, Quality assurance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 sz="1200"/>
              <a:t>Make a draft sketch of the User Interface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 sz="1200"/>
              <a:t>Create Gantt Chart</a:t>
            </a:r>
            <a:br>
              <a:rPr lang="sv" sz="1200"/>
            </a:b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Create the first draft of </a:t>
            </a:r>
            <a:r>
              <a:rPr i="1" lang="sv"/>
              <a:t>Requirements Document</a:t>
            </a:r>
            <a:br>
              <a:rPr i="1" lang="sv"/>
            </a:b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Schedule second meeting with client</a:t>
            </a:r>
            <a:br>
              <a:rPr lang="sv"/>
            </a:br>
          </a:p>
          <a:p>
            <a:pPr indent="-311150" lvl="0" marL="457200">
              <a:spcBef>
                <a:spcPts val="0"/>
              </a:spcBef>
            </a:pPr>
            <a:r>
              <a:rPr lang="sv"/>
              <a:t>Make plans for the week 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Obstacles &amp; Issues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</a:pPr>
            <a:r>
              <a:rPr lang="sv"/>
              <a:t>TeamForge Trial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Hours Worked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André: 	5-6 hours (sick first two days)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Anton: 	14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Amer: 	13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Džana: 	13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Jawid: 	13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Kevin: 	13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Robert: 	16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Noah: 	15 hours</a:t>
            </a:r>
            <a:br>
              <a:rPr lang="sv"/>
            </a:br>
          </a:p>
          <a:p>
            <a:pPr indent="-311150" lvl="0" marL="457200">
              <a:spcBef>
                <a:spcPts val="0"/>
              </a:spcBef>
            </a:pPr>
            <a:r>
              <a:rPr lang="sv"/>
              <a:t>Total:		103 hours 	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Questions</a:t>
            </a:r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Completion of Requirements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</a:pPr>
            <a:r>
              <a:rPr lang="sv"/>
              <a:t>How specific should the worked hours be?</a:t>
            </a:r>
          </a:p>
          <a:p>
            <a:pPr indent="-311150" lvl="0" marL="457200">
              <a:spcBef>
                <a:spcPts val="0"/>
              </a:spcBef>
            </a:pPr>
            <a:r>
              <a:rPr lang="sv"/>
              <a:t>What counts as an hour worked?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